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8"/>
  </p:notesMasterIdLst>
  <p:sldIdLst>
    <p:sldId id="257" r:id="rId2"/>
    <p:sldId id="258" r:id="rId3"/>
    <p:sldId id="259" r:id="rId4"/>
    <p:sldId id="261" r:id="rId5"/>
    <p:sldId id="262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5" d="100"/>
          <a:sy n="85" d="100"/>
        </p:scale>
        <p:origin x="547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D24569-C929-4787-98D3-4004B56B8616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555994-D822-49DC-9A06-B0DBC9E765C0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91454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555994-D822-49DC-9A06-B0DBC9E765C0}" type="slidenum">
              <a:rPr lang="zh-TW" altLang="en-US" smtClean="0"/>
              <a:t>1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682081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7994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全景圖片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25844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933342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 (含標題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15276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387274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述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51693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是非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511337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625500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64968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2169601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195735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116142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93380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800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27485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5900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581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170E99AD-4E8B-4FF2-88FE-C9485B5A166A}" type="datetimeFigureOut">
              <a:rPr lang="zh-TW" altLang="en-US" smtClean="0"/>
              <a:t>2023/5/22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E50FA8D6-D634-4AB4-9528-71D1D7172DF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88696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7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7.png"/><Relationship Id="rId4" Type="http://schemas.openxmlformats.org/officeDocument/2006/relationships/hyperlink" Target="https://www.youtube.com/watch?v=--J7F6khJD0&amp;list=PLMrJAkhIeNNR6DzT17-MM1GHLkuYVjhyt&amp;index=10&amp;t=1s&amp;ab_channel=SteveBrunto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6F7C2FB-698B-C46E-EDDB-1923C15AA9B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altLang="zh-TW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Data-driven Koopman Analysis</a:t>
            </a:r>
            <a:br>
              <a:rPr lang="en-US" altLang="zh-TW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TW" sz="32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(Sparse Identification of Eigenfunctions)</a:t>
            </a:r>
            <a:endParaRPr lang="zh-TW" altLang="en-US" sz="32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27A4BDC-78D3-7F2F-FBAD-1202667741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111061590</a:t>
            </a:r>
          </a:p>
          <a:p>
            <a:r>
              <a:rPr lang="zh-TW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林學謙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2" name="音訊 21">
            <a:hlinkClick r:id="" action="ppaction://media"/>
            <a:extLst>
              <a:ext uri="{FF2B5EF4-FFF2-40B4-BE49-F238E27FC236}">
                <a16:creationId xmlns:a16="http://schemas.microsoft.com/office/drawing/2014/main" id="{FFE4C26A-A8CF-0550-9EE2-3A920FDEC5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009672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6"/>
    </mc:Choice>
    <mc:Fallback>
      <p:transition spd="slow" advTm="61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88054B6-9ED5-5DAE-3C70-9FB1C9A40C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PDE for Koopman Eigenfunctions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8E524DBA-0027-EF20-32CF-31E4F169AE2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4"/>
          <a:srcRect r="51315"/>
          <a:stretch/>
        </p:blipFill>
        <p:spPr>
          <a:xfrm>
            <a:off x="1800721" y="2658663"/>
            <a:ext cx="3793745" cy="3248478"/>
          </a:xfrm>
        </p:spPr>
      </p:pic>
      <p:pic>
        <p:nvPicPr>
          <p:cNvPr id="6" name="內容版面配置區 4">
            <a:extLst>
              <a:ext uri="{FF2B5EF4-FFF2-40B4-BE49-F238E27FC236}">
                <a16:creationId xmlns:a16="http://schemas.microsoft.com/office/drawing/2014/main" id="{8E524DBA-0027-EF20-32CF-31E4F169AE2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982"/>
          <a:stretch/>
        </p:blipFill>
        <p:spPr>
          <a:xfrm>
            <a:off x="6932814" y="2658663"/>
            <a:ext cx="3352246" cy="3248478"/>
          </a:xfrm>
          <a:prstGeom prst="rect">
            <a:avLst/>
          </a:prstGeom>
        </p:spPr>
      </p:pic>
      <p:pic>
        <p:nvPicPr>
          <p:cNvPr id="23" name="音訊 22">
            <a:hlinkClick r:id="" action="ppaction://media"/>
            <a:extLst>
              <a:ext uri="{FF2B5EF4-FFF2-40B4-BE49-F238E27FC236}">
                <a16:creationId xmlns:a16="http://schemas.microsoft.com/office/drawing/2014/main" id="{1D3F82A5-1C6E-245A-0A9A-59BDFD64A6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49394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732"/>
    </mc:Choice>
    <mc:Fallback>
      <p:transition spd="slow" advTm="29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FCF63E38-A5BC-1C21-D6DD-7FB09F62E90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0882" t="14645" r="26609" b="56477"/>
          <a:stretch/>
        </p:blipFill>
        <p:spPr>
          <a:xfrm>
            <a:off x="1826821" y="2518756"/>
            <a:ext cx="4671753" cy="723207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Finding the phi function by theta function</a:t>
            </a: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67E68D2-15D7-6835-AE43-8D031D2F11F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2389" t="37086" r="57704" b="5233"/>
          <a:stretch/>
        </p:blipFill>
        <p:spPr>
          <a:xfrm>
            <a:off x="8613967" y="2518756"/>
            <a:ext cx="2542457" cy="2901142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26821" y="4216381"/>
            <a:ext cx="6640650" cy="166016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7"/>
          <a:srcRect l="8212" t="14679" r="1646" b="-970"/>
          <a:stretch/>
        </p:blipFill>
        <p:spPr>
          <a:xfrm>
            <a:off x="1826821" y="3359255"/>
            <a:ext cx="2730720" cy="739833"/>
          </a:xfrm>
          <a:prstGeom prst="rect">
            <a:avLst/>
          </a:prstGeom>
        </p:spPr>
      </p:pic>
      <p:pic>
        <p:nvPicPr>
          <p:cNvPr id="21" name="音訊 20">
            <a:hlinkClick r:id="" action="ppaction://media"/>
            <a:extLst>
              <a:ext uri="{FF2B5EF4-FFF2-40B4-BE49-F238E27FC236}">
                <a16:creationId xmlns:a16="http://schemas.microsoft.com/office/drawing/2014/main" id="{94768C0F-409F-4C4C-A42D-DC3ECA1BB4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18404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174"/>
    </mc:Choice>
    <mc:Fallback>
      <p:transition spd="slow" advTm="391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E56BD99-9D28-BD70-8D48-B847A4D524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Sparse Regression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2757" y="2565682"/>
            <a:ext cx="10775650" cy="3161788"/>
          </a:xfrm>
          <a:prstGeom prst="rect">
            <a:avLst/>
          </a:prstGeom>
        </p:spPr>
      </p:pic>
      <p:pic>
        <p:nvPicPr>
          <p:cNvPr id="20" name="音訊 19">
            <a:hlinkClick r:id="" action="ppaction://media"/>
            <a:extLst>
              <a:ext uri="{FF2B5EF4-FFF2-40B4-BE49-F238E27FC236}">
                <a16:creationId xmlns:a16="http://schemas.microsoft.com/office/drawing/2014/main" id="{3B3F09F0-5273-56C7-F3C4-83F3BDFB72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4674672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714"/>
    </mc:Choice>
    <mc:Fallback>
      <p:transition spd="slow" advTm="167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11B9E1-B47F-DA43-2B6B-1B2578AB0D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 and Disadvantage</a:t>
            </a:r>
            <a:endParaRPr lang="zh-TW" altLang="en-US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D57702-2876-BB59-16A5-7A150DAF65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Advantage:</a:t>
            </a:r>
          </a:p>
          <a:p>
            <a:pPr lvl="1"/>
            <a:r>
              <a:rPr lang="en-US" altLang="zh-TW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Without knowing system, especially nonlinear systems.</a:t>
            </a:r>
          </a:p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Disadvantage:</a:t>
            </a:r>
          </a:p>
          <a:p>
            <a:pPr lvl="1"/>
            <a:r>
              <a:rPr lang="en-US" altLang="zh-TW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en-US" altLang="zh-TW" sz="2000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ata quality</a:t>
            </a:r>
            <a:endParaRPr lang="en-US" altLang="zh-TW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altLang="zh-TW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音訊 9">
            <a:hlinkClick r:id="" action="ppaction://media"/>
            <a:extLst>
              <a:ext uri="{FF2B5EF4-FFF2-40B4-BE49-F238E27FC236}">
                <a16:creationId xmlns:a16="http://schemas.microsoft.com/office/drawing/2014/main" id="{C2508E47-F015-1AED-3798-99808C90F5B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53200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060"/>
    </mc:Choice>
    <mc:Fallback>
      <p:transition spd="slow" advTm="420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BC0022D-6351-B86C-1E13-6F56B7958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References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49393C7-2B11-481E-016A-4C41858000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altLang="zh-TW" dirty="0">
                <a:hlinkClick r:id="rId4"/>
              </a:rPr>
              <a:t>https://www.youtube.com/watch?v=--J7F6khJD0&amp;list=PLMrJAkhIeNNR6DzT17-MM1GHLkuYVjhyt&amp;index=10&amp;t=1s&amp;ab_channel=SteveBrunton</a:t>
            </a:r>
            <a:endParaRPr lang="en-US" altLang="zh-TW" dirty="0"/>
          </a:p>
          <a:p>
            <a:pPr marL="457200" indent="-457200">
              <a:buFont typeface="+mj-lt"/>
              <a:buAutoNum type="arabicPeriod"/>
            </a:pPr>
            <a:endParaRPr lang="zh-TW" altLang="en-US" dirty="0"/>
          </a:p>
        </p:txBody>
      </p:sp>
      <p:pic>
        <p:nvPicPr>
          <p:cNvPr id="5" name="音訊 4">
            <a:hlinkClick r:id="" action="ppaction://media"/>
            <a:extLst>
              <a:ext uri="{FF2B5EF4-FFF2-40B4-BE49-F238E27FC236}">
                <a16:creationId xmlns:a16="http://schemas.microsoft.com/office/drawing/2014/main" id="{6BB614E7-3C1C-8851-59B0-A9411B1E52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0893796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43"/>
    </mc:Choice>
    <mc:Fallback>
      <p:transition spd="slow" advTm="42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有機">
  <a:themeElements>
    <a:clrScheme name="有機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有機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有機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Organic</Template>
  <TotalTime>197</TotalTime>
  <Words>75</Words>
  <Application>Microsoft Office PowerPoint</Application>
  <PresentationFormat>寬螢幕</PresentationFormat>
  <Paragraphs>14</Paragraphs>
  <Slides>6</Slides>
  <Notes>1</Notes>
  <HiddenSlides>0</HiddenSlides>
  <MMClips>6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6</vt:i4>
      </vt:variant>
    </vt:vector>
  </HeadingPairs>
  <TitlesOfParts>
    <vt:vector size="11" baseType="lpstr">
      <vt:lpstr>Arial</vt:lpstr>
      <vt:lpstr>Calibri</vt:lpstr>
      <vt:lpstr>Garamond</vt:lpstr>
      <vt:lpstr>Times New Roman</vt:lpstr>
      <vt:lpstr>有機</vt:lpstr>
      <vt:lpstr>Data-driven Koopman Analysis (Sparse Identification of Eigenfunctions)</vt:lpstr>
      <vt:lpstr>PDE for Koopman Eigenfunctions</vt:lpstr>
      <vt:lpstr>Finding the phi function by theta function</vt:lpstr>
      <vt:lpstr>Sparse Regression</vt:lpstr>
      <vt:lpstr>Advantage and Disadvantage</vt:lpstr>
      <vt:lpstr>References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Data-driven Koopman Analysis (Sparse Identification of Eigenfunctions)</dc:title>
  <dc:creator>政旭 林</dc:creator>
  <cp:lastModifiedBy>林學謙</cp:lastModifiedBy>
  <cp:revision>14</cp:revision>
  <dcterms:created xsi:type="dcterms:W3CDTF">2023-05-21T08:34:32Z</dcterms:created>
  <dcterms:modified xsi:type="dcterms:W3CDTF">2023-05-22T12:23:45Z</dcterms:modified>
</cp:coreProperties>
</file>

<file path=docProps/thumbnail.jpeg>
</file>